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81962" autoAdjust="0"/>
  </p:normalViewPr>
  <p:slideViewPr>
    <p:cSldViewPr snapToGrid="0">
      <p:cViewPr varScale="1">
        <p:scale>
          <a:sx n="136" d="100"/>
          <a:sy n="136" d="100"/>
        </p:scale>
        <p:origin x="30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FA4C6-ACD1-4945-BEAC-12458E4E9D8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08D83-D5DE-4193-A999-160D601B8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188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https://youtu.be/jI-rC2FCKo4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08D83-D5DE-4193-A999-160D601B82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60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17983-7908-4649-BA5D-7466DE77C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5B8921-22F3-48A8-8332-319F30B27C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A5BBC-E95F-43A0-ACF3-CD5CA176D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5C290-C572-44CC-9A90-FC28D7095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7ACCF-0409-4340-AB57-3AF9EA334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337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B3347-60B0-40CE-88CE-0C4707699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CCCED4-0C44-4285-A2E7-291497BD1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E1E16B-0BD1-430C-A64C-FD3738BE2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95DC5-F7F8-413A-AEDB-6D0E4A572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E7E03-9510-4919-8C7E-EFA1D46D2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6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63AD48-D7FD-4B11-83CC-77706CEC98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E7168-F525-49B7-85AF-49AC1CBE42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74693-CC03-4B55-8715-71C04160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A38FD-F009-4E46-BC8A-E7903B3BE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F9A13-13A7-4403-9207-2031DE06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88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3911E-4EB2-4680-8742-EA7E03B60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C3140-36B8-4667-BE58-0ED7B3A3B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78AAA-FEF3-4AB9-BE60-A37CBC525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FE229-29FF-4219-AE22-1813E78C1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CE0F8-A9F4-4F04-AE27-DC904A1BE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45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E449F-1B29-4041-B96D-1A2A8068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FA9EE-F4C8-4C7C-A4AE-33371DA10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D5820-E16E-4ED7-A155-F47AA682F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C84AA-1DA9-4898-96FB-8787A79DA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C389A-9752-4EA8-B64B-0918BD55D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596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75E21-CB89-4DB1-AFD7-CB1DA993F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B1B6B-7638-4041-A92D-6C871D0DB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315A55-6652-4C73-9911-AC69473F8C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3A5C8-E199-4622-B654-EA84C68EF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81ADF-941A-413A-8EA1-E3AC22968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741871-96FA-46EE-92B0-C3615BB5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66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1651-AACF-4438-A6C5-637B6DC5B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06433-D453-411E-B69A-20C79BAF3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870F8-D3DC-4B37-AB85-ABC5E66F0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E37BF4-AE88-4209-85B3-BCC4DB807A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F115A-0D60-4DCF-9AF6-B316946BC1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62451B-6457-4D6C-906B-2604A0409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40966E-8F3D-40E1-8DC8-A33AF661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23F378-C4EB-4E5E-A3E2-AEE6DC020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213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05795-18F3-4F76-BA9B-9443F4A5C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DAA59F-55CA-4E79-8F78-548CEB8A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3F693-F178-46AE-9BE7-3302A514F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30FEB-42A4-40E8-83D2-24AB5EE05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646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416C3-B3CC-468F-A904-C770FBA91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BD9507-4B0A-4484-8C2C-7FBE2007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DA25B9-FF54-42DB-8CD4-6EB454713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68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C4070-7364-4EA2-85CC-15F2031FC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E41E8-E647-4739-A636-7C6E0D012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B10062-C0F7-47D0-8212-DDEBC91BB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5A948B-7A9E-4614-86D5-D39F13308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D56FF-C37E-4711-966F-F09CCD509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F0EEC4-0CFC-440C-B13C-E51A612F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44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A2E29-6619-4676-ABBC-F7599E346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292E65-C597-440F-BE24-9F67000784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34CC0-D6C3-4C4C-BFE0-8020FCCD79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8DCB23-42C7-43B8-AE60-D5ACCEB0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63A951-8258-49FF-B9DF-7F9205915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CD650-C7FA-4904-9692-E76E6F040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24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12F5B5-EA41-4450-BA00-ED9A878E9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2CA58B-8BAB-4138-B934-72865D61B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62F20-C3A2-4C95-859C-9C510E09EE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05074-68D5-44CF-B537-4505A01B78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ED11A-DFD4-435F-B745-C4AC7A01ED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23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482631-AE31-455F-9251-03F40E81D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292"/>
            <a:ext cx="12192000" cy="674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60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D2907E-23A8-4AEC-AFB4-97E21DD7BC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811" b="50000"/>
          <a:stretch/>
        </p:blipFill>
        <p:spPr>
          <a:xfrm>
            <a:off x="1104348" y="1165128"/>
            <a:ext cx="4412973" cy="2533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15FEDC-A7B1-4BFD-8AAA-45F1310DEB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57" t="50000" r="254"/>
          <a:stretch/>
        </p:blipFill>
        <p:spPr>
          <a:xfrm>
            <a:off x="5994400" y="1165128"/>
            <a:ext cx="4412973" cy="25333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9624A5-8D60-4A9F-9579-103C1DE30625}"/>
              </a:ext>
            </a:extLst>
          </p:cNvPr>
          <p:cNvSpPr txBox="1"/>
          <p:nvPr/>
        </p:nvSpPr>
        <p:spPr>
          <a:xfrm>
            <a:off x="1104348" y="466613"/>
            <a:ext cx="44129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Switch Activated</a:t>
            </a:r>
          </a:p>
          <a:p>
            <a:pPr algn="ctr"/>
            <a:r>
              <a:rPr lang="en-US" sz="1600" dirty="0">
                <a:latin typeface="Segoe Condensed" panose="020B0606040200020203" pitchFamily="34" charset="0"/>
              </a:rPr>
              <a:t>Open to Close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B4955F-A4AF-4F2A-AF8E-1355E2851810}"/>
              </a:ext>
            </a:extLst>
          </p:cNvPr>
          <p:cNvSpPr txBox="1"/>
          <p:nvPr/>
        </p:nvSpPr>
        <p:spPr>
          <a:xfrm>
            <a:off x="5994400" y="465561"/>
            <a:ext cx="44129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Switch Deactivated</a:t>
            </a:r>
          </a:p>
          <a:p>
            <a:pPr algn="ctr"/>
            <a:r>
              <a:rPr lang="en-US" sz="1600" dirty="0">
                <a:latin typeface="Segoe Condensed" panose="020B0606040200020203" pitchFamily="34" charset="0"/>
              </a:rPr>
              <a:t>Close to Open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6B548B-045A-4DC6-A94E-F5DD10FAE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12652" y="4912263"/>
            <a:ext cx="4765090" cy="314149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5752B66-462D-4950-B460-224B614AEC44}"/>
              </a:ext>
            </a:extLst>
          </p:cNvPr>
          <p:cNvGrpSpPr/>
          <p:nvPr/>
        </p:nvGrpSpPr>
        <p:grpSpPr>
          <a:xfrm>
            <a:off x="1923770" y="609882"/>
            <a:ext cx="489990" cy="393896"/>
            <a:chOff x="1815921" y="589063"/>
            <a:chExt cx="489990" cy="393896"/>
          </a:xfrm>
        </p:grpSpPr>
        <p:cxnSp>
          <p:nvCxnSpPr>
            <p:cNvPr id="11" name="Connector: Elbow 10">
              <a:extLst>
                <a:ext uri="{FF2B5EF4-FFF2-40B4-BE49-F238E27FC236}">
                  <a16:creationId xmlns:a16="http://schemas.microsoft.com/office/drawing/2014/main" id="{46D12D22-1D80-4546-94A9-45EF17EDDA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5921" y="589063"/>
              <a:ext cx="489990" cy="393896"/>
            </a:xfrm>
            <a:prstGeom prst="bentConnector3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886C385C-E792-4812-8349-E1AAC248BA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60916" y="722142"/>
              <a:ext cx="0" cy="16937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6D3CA22-4905-4309-B6FA-77F2399812BB}"/>
              </a:ext>
            </a:extLst>
          </p:cNvPr>
          <p:cNvGrpSpPr/>
          <p:nvPr/>
        </p:nvGrpSpPr>
        <p:grpSpPr>
          <a:xfrm flipH="1">
            <a:off x="9138153" y="609882"/>
            <a:ext cx="489990" cy="393896"/>
            <a:chOff x="1815921" y="589063"/>
            <a:chExt cx="489990" cy="393896"/>
          </a:xfrm>
        </p:grpSpPr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5692E32-C514-4A30-A523-F695B1BBFD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5921" y="589063"/>
              <a:ext cx="489990" cy="393896"/>
            </a:xfrm>
            <a:prstGeom prst="bentConnector3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04C5F1B-37E8-4D90-A700-49E11AA04B1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916" y="708075"/>
              <a:ext cx="0" cy="16937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73102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F8F70C-3962-4F47-8882-56F1589DE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413" y="53120"/>
            <a:ext cx="5953125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904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8AA31DD9-2A9F-4648-8486-66FF39F44E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11" b="50000"/>
          <a:stretch/>
        </p:blipFill>
        <p:spPr>
          <a:xfrm>
            <a:off x="2478292" y="1798174"/>
            <a:ext cx="4412973" cy="2533334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E49ADDA-B63A-4351-8C27-680C9C210618}"/>
              </a:ext>
            </a:extLst>
          </p:cNvPr>
          <p:cNvSpPr/>
          <p:nvPr/>
        </p:nvSpPr>
        <p:spPr>
          <a:xfrm>
            <a:off x="943714" y="831740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D3CB45-6417-49F3-B207-1DF04212F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822" y="4722146"/>
            <a:ext cx="5557544" cy="207445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DA03BDA-BC1D-4F29-82C7-FE3E46C0924B}"/>
              </a:ext>
            </a:extLst>
          </p:cNvPr>
          <p:cNvCxnSpPr>
            <a:cxnSpLocks/>
          </p:cNvCxnSpPr>
          <p:nvPr/>
        </p:nvCxnSpPr>
        <p:spPr>
          <a:xfrm>
            <a:off x="941070" y="532129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C96445-7122-40D6-8419-77C8335F6B39}"/>
              </a:ext>
            </a:extLst>
          </p:cNvPr>
          <p:cNvCxnSpPr>
            <a:cxnSpLocks/>
          </p:cNvCxnSpPr>
          <p:nvPr/>
        </p:nvCxnSpPr>
        <p:spPr>
          <a:xfrm flipH="1">
            <a:off x="941070" y="2841575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98D8FA0-0205-4351-93F3-7201470E07CF}"/>
              </a:ext>
            </a:extLst>
          </p:cNvPr>
          <p:cNvSpPr txBox="1"/>
          <p:nvPr/>
        </p:nvSpPr>
        <p:spPr>
          <a:xfrm>
            <a:off x="495347" y="640756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0AEB8F-BF5E-4862-A6B2-517A800648A5}"/>
              </a:ext>
            </a:extLst>
          </p:cNvPr>
          <p:cNvSpPr txBox="1"/>
          <p:nvPr/>
        </p:nvSpPr>
        <p:spPr>
          <a:xfrm>
            <a:off x="495347" y="2476588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F2705E-8DF6-4BB2-B517-F6CC20C86DCF}"/>
              </a:ext>
            </a:extLst>
          </p:cNvPr>
          <p:cNvSpPr txBox="1"/>
          <p:nvPr/>
        </p:nvSpPr>
        <p:spPr>
          <a:xfrm>
            <a:off x="350229" y="1558672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1A1BFA-7E1E-47AD-A5FD-6310587AB934}"/>
              </a:ext>
            </a:extLst>
          </p:cNvPr>
          <p:cNvSpPr txBox="1"/>
          <p:nvPr/>
        </p:nvSpPr>
        <p:spPr>
          <a:xfrm rot="16200000">
            <a:off x="-188598" y="156138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BD36EF-11E0-45B0-91CF-5CBCBB202A49}"/>
              </a:ext>
            </a:extLst>
          </p:cNvPr>
          <p:cNvSpPr txBox="1"/>
          <p:nvPr/>
        </p:nvSpPr>
        <p:spPr>
          <a:xfrm>
            <a:off x="108522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B37EE7-A1C7-4716-A38C-338D0026BC74}"/>
              </a:ext>
            </a:extLst>
          </p:cNvPr>
          <p:cNvSpPr txBox="1"/>
          <p:nvPr/>
        </p:nvSpPr>
        <p:spPr>
          <a:xfrm>
            <a:off x="145165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FC2EE8-3122-4A7A-9381-9F09C8BF98E6}"/>
              </a:ext>
            </a:extLst>
          </p:cNvPr>
          <p:cNvSpPr txBox="1"/>
          <p:nvPr/>
        </p:nvSpPr>
        <p:spPr>
          <a:xfrm>
            <a:off x="181731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AAECE0-EC55-4497-A789-0852A9F46BB9}"/>
              </a:ext>
            </a:extLst>
          </p:cNvPr>
          <p:cNvSpPr txBox="1"/>
          <p:nvPr/>
        </p:nvSpPr>
        <p:spPr>
          <a:xfrm>
            <a:off x="2167895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BB878D-8308-4705-827E-91F060DE611E}"/>
              </a:ext>
            </a:extLst>
          </p:cNvPr>
          <p:cNvSpPr txBox="1"/>
          <p:nvPr/>
        </p:nvSpPr>
        <p:spPr>
          <a:xfrm>
            <a:off x="2547878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34170E-78BA-4089-91A3-DA2FE356F389}"/>
              </a:ext>
            </a:extLst>
          </p:cNvPr>
          <p:cNvSpPr txBox="1"/>
          <p:nvPr/>
        </p:nvSpPr>
        <p:spPr>
          <a:xfrm>
            <a:off x="291354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1238D1-2954-494F-AB84-E957777AEB57}"/>
              </a:ext>
            </a:extLst>
          </p:cNvPr>
          <p:cNvSpPr txBox="1"/>
          <p:nvPr/>
        </p:nvSpPr>
        <p:spPr>
          <a:xfrm>
            <a:off x="327843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4BD8BB-2984-4380-8C5A-E31B1847A40B}"/>
              </a:ext>
            </a:extLst>
          </p:cNvPr>
          <p:cNvSpPr txBox="1"/>
          <p:nvPr/>
        </p:nvSpPr>
        <p:spPr>
          <a:xfrm>
            <a:off x="3492147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ECCC9D3-CAB8-4ACE-A351-24633CEB8873}"/>
              </a:ext>
            </a:extLst>
          </p:cNvPr>
          <p:cNvSpPr txBox="1"/>
          <p:nvPr/>
        </p:nvSpPr>
        <p:spPr>
          <a:xfrm>
            <a:off x="3787388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8A3C42-652A-4F4E-9F6D-A7CF44B77D2A}"/>
              </a:ext>
            </a:extLst>
          </p:cNvPr>
          <p:cNvSpPr txBox="1"/>
          <p:nvPr/>
        </p:nvSpPr>
        <p:spPr>
          <a:xfrm>
            <a:off x="4082629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FD51147-FA24-4846-9212-D15B4994B2C9}"/>
              </a:ext>
            </a:extLst>
          </p:cNvPr>
          <p:cNvSpPr txBox="1"/>
          <p:nvPr/>
        </p:nvSpPr>
        <p:spPr>
          <a:xfrm>
            <a:off x="4377870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ACA59F-138D-41B9-8D59-BEFCC545E2AF}"/>
              </a:ext>
            </a:extLst>
          </p:cNvPr>
          <p:cNvSpPr txBox="1"/>
          <p:nvPr/>
        </p:nvSpPr>
        <p:spPr>
          <a:xfrm>
            <a:off x="4673111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04BC01-6101-4811-A6A4-53B424307169}"/>
              </a:ext>
            </a:extLst>
          </p:cNvPr>
          <p:cNvSpPr txBox="1"/>
          <p:nvPr/>
        </p:nvSpPr>
        <p:spPr>
          <a:xfrm>
            <a:off x="4968352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CDC90D-EC67-4177-8F94-9E27BE7679DA}"/>
              </a:ext>
            </a:extLst>
          </p:cNvPr>
          <p:cNvSpPr txBox="1"/>
          <p:nvPr/>
        </p:nvSpPr>
        <p:spPr>
          <a:xfrm>
            <a:off x="5263599" y="6159116"/>
            <a:ext cx="429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65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715FC5B-9058-4EAF-B611-987757697DCC}"/>
              </a:ext>
            </a:extLst>
          </p:cNvPr>
          <p:cNvCxnSpPr>
            <a:cxnSpLocks/>
          </p:cNvCxnSpPr>
          <p:nvPr/>
        </p:nvCxnSpPr>
        <p:spPr>
          <a:xfrm>
            <a:off x="126341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FC4E586-B8E1-4BE1-969B-9FE8C5FEC7B2}"/>
              </a:ext>
            </a:extLst>
          </p:cNvPr>
          <p:cNvCxnSpPr>
            <a:cxnSpLocks/>
          </p:cNvCxnSpPr>
          <p:nvPr/>
        </p:nvCxnSpPr>
        <p:spPr>
          <a:xfrm>
            <a:off x="162907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54BD297-5D90-4654-8A82-54CCB156D6DE}"/>
              </a:ext>
            </a:extLst>
          </p:cNvPr>
          <p:cNvCxnSpPr>
            <a:cxnSpLocks/>
          </p:cNvCxnSpPr>
          <p:nvPr/>
        </p:nvCxnSpPr>
        <p:spPr>
          <a:xfrm>
            <a:off x="199474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4E74F54-8404-47D8-9B47-3A53FE836D42}"/>
              </a:ext>
            </a:extLst>
          </p:cNvPr>
          <p:cNvCxnSpPr>
            <a:cxnSpLocks/>
          </p:cNvCxnSpPr>
          <p:nvPr/>
        </p:nvCxnSpPr>
        <p:spPr>
          <a:xfrm>
            <a:off x="236040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52736D7-ABD5-4EA1-A72E-2C5C249E1ACF}"/>
              </a:ext>
            </a:extLst>
          </p:cNvPr>
          <p:cNvCxnSpPr>
            <a:cxnSpLocks/>
          </p:cNvCxnSpPr>
          <p:nvPr/>
        </p:nvCxnSpPr>
        <p:spPr>
          <a:xfrm>
            <a:off x="272606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E79563D-54FB-4265-9B9D-3BC856B11393}"/>
              </a:ext>
            </a:extLst>
          </p:cNvPr>
          <p:cNvCxnSpPr/>
          <p:nvPr/>
        </p:nvCxnSpPr>
        <p:spPr>
          <a:xfrm>
            <a:off x="3232256" y="6264823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39A239-1E25-4E7E-BA17-7EB74285B94A}"/>
              </a:ext>
            </a:extLst>
          </p:cNvPr>
          <p:cNvCxnSpPr>
            <a:cxnSpLocks/>
          </p:cNvCxnSpPr>
          <p:nvPr/>
        </p:nvCxnSpPr>
        <p:spPr>
          <a:xfrm>
            <a:off x="309173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06F16A7-FCF7-41BE-8430-C19FF5E887A0}"/>
              </a:ext>
            </a:extLst>
          </p:cNvPr>
          <p:cNvCxnSpPr>
            <a:cxnSpLocks/>
          </p:cNvCxnSpPr>
          <p:nvPr/>
        </p:nvCxnSpPr>
        <p:spPr>
          <a:xfrm>
            <a:off x="345739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6FC10DF-45A2-41D0-8004-C72F97548022}"/>
              </a:ext>
            </a:extLst>
          </p:cNvPr>
          <p:cNvCxnSpPr>
            <a:cxnSpLocks/>
          </p:cNvCxnSpPr>
          <p:nvPr/>
        </p:nvCxnSpPr>
        <p:spPr>
          <a:xfrm>
            <a:off x="382306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6F5044C-2956-465A-A9F4-06F0E14EE7AC}"/>
              </a:ext>
            </a:extLst>
          </p:cNvPr>
          <p:cNvCxnSpPr>
            <a:cxnSpLocks/>
          </p:cNvCxnSpPr>
          <p:nvPr/>
        </p:nvCxnSpPr>
        <p:spPr>
          <a:xfrm>
            <a:off x="418872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D952EE9-122B-49FA-90FA-1ABD211C26A7}"/>
              </a:ext>
            </a:extLst>
          </p:cNvPr>
          <p:cNvCxnSpPr>
            <a:cxnSpLocks/>
          </p:cNvCxnSpPr>
          <p:nvPr/>
        </p:nvCxnSpPr>
        <p:spPr>
          <a:xfrm>
            <a:off x="455438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8B9F2A-8C34-4E55-AA48-70EE00B7F021}"/>
              </a:ext>
            </a:extLst>
          </p:cNvPr>
          <p:cNvCxnSpPr>
            <a:cxnSpLocks/>
          </p:cNvCxnSpPr>
          <p:nvPr/>
        </p:nvCxnSpPr>
        <p:spPr>
          <a:xfrm>
            <a:off x="492005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1FFA83D-55C6-41B3-91B0-826BE27C9395}"/>
              </a:ext>
            </a:extLst>
          </p:cNvPr>
          <p:cNvSpPr txBox="1"/>
          <p:nvPr/>
        </p:nvSpPr>
        <p:spPr>
          <a:xfrm>
            <a:off x="364333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7719A9-2F9D-43E5-926E-8EE8392591E1}"/>
              </a:ext>
            </a:extLst>
          </p:cNvPr>
          <p:cNvSpPr txBox="1"/>
          <p:nvPr/>
        </p:nvSpPr>
        <p:spPr>
          <a:xfrm>
            <a:off x="400922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EDCECA1-4C40-47DF-BD84-87DF77E2DAAE}"/>
              </a:ext>
            </a:extLst>
          </p:cNvPr>
          <p:cNvSpPr txBox="1"/>
          <p:nvPr/>
        </p:nvSpPr>
        <p:spPr>
          <a:xfrm>
            <a:off x="438241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76411DF-6E48-4889-A34A-4390DA1C67CD}"/>
              </a:ext>
            </a:extLst>
          </p:cNvPr>
          <p:cNvSpPr txBox="1"/>
          <p:nvPr/>
        </p:nvSpPr>
        <p:spPr>
          <a:xfrm>
            <a:off x="473979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1407B32-D7C4-4C25-9FFC-FC24909B13CB}"/>
              </a:ext>
            </a:extLst>
          </p:cNvPr>
          <p:cNvCxnSpPr>
            <a:cxnSpLocks/>
          </p:cNvCxnSpPr>
          <p:nvPr/>
        </p:nvCxnSpPr>
        <p:spPr>
          <a:xfrm>
            <a:off x="2360405" y="532129"/>
            <a:ext cx="0" cy="231179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2154731-CEF7-427E-AF3E-84DAD7E1BD7E}"/>
              </a:ext>
            </a:extLst>
          </p:cNvPr>
          <p:cNvCxnSpPr>
            <a:cxnSpLocks/>
          </p:cNvCxnSpPr>
          <p:nvPr/>
        </p:nvCxnSpPr>
        <p:spPr>
          <a:xfrm>
            <a:off x="2966150" y="532129"/>
            <a:ext cx="0" cy="231179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CCAAAB3-92AC-4730-8A03-918F37A4ADF8}"/>
              </a:ext>
            </a:extLst>
          </p:cNvPr>
          <p:cNvCxnSpPr>
            <a:cxnSpLocks/>
          </p:cNvCxnSpPr>
          <p:nvPr/>
        </p:nvCxnSpPr>
        <p:spPr>
          <a:xfrm>
            <a:off x="2977324" y="1197997"/>
            <a:ext cx="193509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A5BFA4B-EA09-4C16-84A5-AC66D8C56083}"/>
              </a:ext>
            </a:extLst>
          </p:cNvPr>
          <p:cNvSpPr txBox="1"/>
          <p:nvPr/>
        </p:nvSpPr>
        <p:spPr>
          <a:xfrm>
            <a:off x="2977324" y="961211"/>
            <a:ext cx="19350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High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F7DE36B-E1DF-44E6-B3B3-4C6872AFE0AE}"/>
              </a:ext>
            </a:extLst>
          </p:cNvPr>
          <p:cNvCxnSpPr>
            <a:cxnSpLocks/>
          </p:cNvCxnSpPr>
          <p:nvPr/>
        </p:nvCxnSpPr>
        <p:spPr>
          <a:xfrm>
            <a:off x="941070" y="2378187"/>
            <a:ext cx="1400721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5E156BAD-C11D-45E2-BA9D-FFB2B2A49257}"/>
              </a:ext>
            </a:extLst>
          </p:cNvPr>
          <p:cNvSpPr txBox="1"/>
          <p:nvPr/>
        </p:nvSpPr>
        <p:spPr>
          <a:xfrm>
            <a:off x="952244" y="2147578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Low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8726338-36D0-4A2C-BED0-7F4D37FF15C3}"/>
              </a:ext>
            </a:extLst>
          </p:cNvPr>
          <p:cNvSpPr txBox="1"/>
          <p:nvPr/>
        </p:nvSpPr>
        <p:spPr>
          <a:xfrm>
            <a:off x="1962702" y="360992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Bouncing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1135A61-B101-4292-A5F7-6ED9CE639F7E}"/>
              </a:ext>
            </a:extLst>
          </p:cNvPr>
          <p:cNvCxnSpPr>
            <a:cxnSpLocks/>
          </p:cNvCxnSpPr>
          <p:nvPr/>
        </p:nvCxnSpPr>
        <p:spPr>
          <a:xfrm>
            <a:off x="2367929" y="641602"/>
            <a:ext cx="59353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DEA7042E-7569-4F0D-96B3-462F39462C9C}"/>
              </a:ext>
            </a:extLst>
          </p:cNvPr>
          <p:cNvSpPr txBox="1"/>
          <p:nvPr/>
        </p:nvSpPr>
        <p:spPr>
          <a:xfrm>
            <a:off x="2292315" y="315200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AAAD7BEF-72BB-45A8-AC5B-D651FF11FCEC}"/>
              </a:ext>
            </a:extLst>
          </p:cNvPr>
          <p:cNvSpPr/>
          <p:nvPr/>
        </p:nvSpPr>
        <p:spPr>
          <a:xfrm>
            <a:off x="6205388" y="861855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8CAB68A-6333-4717-B14A-B7D523EF681F}"/>
              </a:ext>
            </a:extLst>
          </p:cNvPr>
          <p:cNvCxnSpPr>
            <a:cxnSpLocks/>
          </p:cNvCxnSpPr>
          <p:nvPr/>
        </p:nvCxnSpPr>
        <p:spPr>
          <a:xfrm>
            <a:off x="6202744" y="562244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646B84C-C82C-4EE8-8757-C925F7F5647D}"/>
              </a:ext>
            </a:extLst>
          </p:cNvPr>
          <p:cNvCxnSpPr>
            <a:cxnSpLocks/>
          </p:cNvCxnSpPr>
          <p:nvPr/>
        </p:nvCxnSpPr>
        <p:spPr>
          <a:xfrm flipH="1">
            <a:off x="6202744" y="2871690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C671409-0C46-4C7F-AA34-5ECC7D55085C}"/>
              </a:ext>
            </a:extLst>
          </p:cNvPr>
          <p:cNvSpPr txBox="1"/>
          <p:nvPr/>
        </p:nvSpPr>
        <p:spPr>
          <a:xfrm>
            <a:off x="5757021" y="670871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03D55C8-0DF7-4E43-8EEA-CE71A03EB3FA}"/>
              </a:ext>
            </a:extLst>
          </p:cNvPr>
          <p:cNvSpPr txBox="1"/>
          <p:nvPr/>
        </p:nvSpPr>
        <p:spPr>
          <a:xfrm>
            <a:off x="5757021" y="2506703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95954B1-D257-4391-B29D-D0045F4C5147}"/>
              </a:ext>
            </a:extLst>
          </p:cNvPr>
          <p:cNvSpPr txBox="1"/>
          <p:nvPr/>
        </p:nvSpPr>
        <p:spPr>
          <a:xfrm>
            <a:off x="5611903" y="1588787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6D6C215-F1E0-48B5-BF6D-1F7EB39858CA}"/>
              </a:ext>
            </a:extLst>
          </p:cNvPr>
          <p:cNvSpPr txBox="1"/>
          <p:nvPr/>
        </p:nvSpPr>
        <p:spPr>
          <a:xfrm rot="16200000">
            <a:off x="5073076" y="159149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7619CD5-9C7E-417E-BC7A-23595CC7720B}"/>
              </a:ext>
            </a:extLst>
          </p:cNvPr>
          <p:cNvSpPr txBox="1"/>
          <p:nvPr/>
        </p:nvSpPr>
        <p:spPr>
          <a:xfrm>
            <a:off x="634689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537B30C-9083-4B07-BCF6-12D2720E9131}"/>
              </a:ext>
            </a:extLst>
          </p:cNvPr>
          <p:cNvSpPr txBox="1"/>
          <p:nvPr/>
        </p:nvSpPr>
        <p:spPr>
          <a:xfrm>
            <a:off x="671333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C229372-8947-4D75-8FFE-CB537B85438B}"/>
              </a:ext>
            </a:extLst>
          </p:cNvPr>
          <p:cNvSpPr txBox="1"/>
          <p:nvPr/>
        </p:nvSpPr>
        <p:spPr>
          <a:xfrm>
            <a:off x="707899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2654A91-B766-403B-9AF9-F1A1D115804A}"/>
              </a:ext>
            </a:extLst>
          </p:cNvPr>
          <p:cNvSpPr txBox="1"/>
          <p:nvPr/>
        </p:nvSpPr>
        <p:spPr>
          <a:xfrm>
            <a:off x="7429569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4D76D24-7A2C-4B0E-B184-107857B78D3C}"/>
              </a:ext>
            </a:extLst>
          </p:cNvPr>
          <p:cNvSpPr txBox="1"/>
          <p:nvPr/>
        </p:nvSpPr>
        <p:spPr>
          <a:xfrm>
            <a:off x="7809552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4C9CE72-4C5B-46FC-9BE1-0700D9996E9F}"/>
              </a:ext>
            </a:extLst>
          </p:cNvPr>
          <p:cNvSpPr txBox="1"/>
          <p:nvPr/>
        </p:nvSpPr>
        <p:spPr>
          <a:xfrm>
            <a:off x="817521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00A158C-768D-4028-8A7B-A9A1F5F36507}"/>
              </a:ext>
            </a:extLst>
          </p:cNvPr>
          <p:cNvSpPr txBox="1"/>
          <p:nvPr/>
        </p:nvSpPr>
        <p:spPr>
          <a:xfrm>
            <a:off x="854011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085F0ED-C66B-4D66-8AA2-C3B1B6283F52}"/>
              </a:ext>
            </a:extLst>
          </p:cNvPr>
          <p:cNvCxnSpPr>
            <a:cxnSpLocks/>
          </p:cNvCxnSpPr>
          <p:nvPr/>
        </p:nvCxnSpPr>
        <p:spPr>
          <a:xfrm>
            <a:off x="652508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5926B5D-3276-4FD0-BFD5-4047ED6B98A0}"/>
              </a:ext>
            </a:extLst>
          </p:cNvPr>
          <p:cNvCxnSpPr>
            <a:cxnSpLocks/>
          </p:cNvCxnSpPr>
          <p:nvPr/>
        </p:nvCxnSpPr>
        <p:spPr>
          <a:xfrm>
            <a:off x="689075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7854F5F-0796-4FAA-A8AC-B5CBE101D272}"/>
              </a:ext>
            </a:extLst>
          </p:cNvPr>
          <p:cNvCxnSpPr>
            <a:cxnSpLocks/>
          </p:cNvCxnSpPr>
          <p:nvPr/>
        </p:nvCxnSpPr>
        <p:spPr>
          <a:xfrm>
            <a:off x="725641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0FB4C117-EEDC-4C0C-8B32-810BCFD4DC40}"/>
              </a:ext>
            </a:extLst>
          </p:cNvPr>
          <p:cNvCxnSpPr>
            <a:cxnSpLocks/>
          </p:cNvCxnSpPr>
          <p:nvPr/>
        </p:nvCxnSpPr>
        <p:spPr>
          <a:xfrm>
            <a:off x="762207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2897E3D-1761-46F4-8F19-B0C2731AA539}"/>
              </a:ext>
            </a:extLst>
          </p:cNvPr>
          <p:cNvCxnSpPr>
            <a:cxnSpLocks/>
          </p:cNvCxnSpPr>
          <p:nvPr/>
        </p:nvCxnSpPr>
        <p:spPr>
          <a:xfrm>
            <a:off x="798774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52343C55-7488-4B89-B236-226C311E449B}"/>
              </a:ext>
            </a:extLst>
          </p:cNvPr>
          <p:cNvCxnSpPr>
            <a:cxnSpLocks/>
          </p:cNvCxnSpPr>
          <p:nvPr/>
        </p:nvCxnSpPr>
        <p:spPr>
          <a:xfrm>
            <a:off x="835340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48709C9-DF4E-4548-A67E-B50DB1EF0590}"/>
              </a:ext>
            </a:extLst>
          </p:cNvPr>
          <p:cNvCxnSpPr>
            <a:cxnSpLocks/>
          </p:cNvCxnSpPr>
          <p:nvPr/>
        </p:nvCxnSpPr>
        <p:spPr>
          <a:xfrm>
            <a:off x="871907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945AAA5-16DA-438E-BDD2-813F72AE3DE8}"/>
              </a:ext>
            </a:extLst>
          </p:cNvPr>
          <p:cNvCxnSpPr>
            <a:cxnSpLocks/>
          </p:cNvCxnSpPr>
          <p:nvPr/>
        </p:nvCxnSpPr>
        <p:spPr>
          <a:xfrm>
            <a:off x="908473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A3A7325F-58DF-432D-A18B-FBDEEE195FC8}"/>
              </a:ext>
            </a:extLst>
          </p:cNvPr>
          <p:cNvCxnSpPr>
            <a:cxnSpLocks/>
          </p:cNvCxnSpPr>
          <p:nvPr/>
        </p:nvCxnSpPr>
        <p:spPr>
          <a:xfrm>
            <a:off x="945039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8639C56-7298-4C58-94A9-47AD2ACE6C4F}"/>
              </a:ext>
            </a:extLst>
          </p:cNvPr>
          <p:cNvCxnSpPr>
            <a:cxnSpLocks/>
          </p:cNvCxnSpPr>
          <p:nvPr/>
        </p:nvCxnSpPr>
        <p:spPr>
          <a:xfrm>
            <a:off x="981606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5792862-FB84-4172-9EA5-3E5BC45E0135}"/>
              </a:ext>
            </a:extLst>
          </p:cNvPr>
          <p:cNvCxnSpPr>
            <a:cxnSpLocks/>
          </p:cNvCxnSpPr>
          <p:nvPr/>
        </p:nvCxnSpPr>
        <p:spPr>
          <a:xfrm>
            <a:off x="1018172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ACB75F95-ED1E-4228-A320-F7460EE4B7EB}"/>
              </a:ext>
            </a:extLst>
          </p:cNvPr>
          <p:cNvSpPr txBox="1"/>
          <p:nvPr/>
        </p:nvSpPr>
        <p:spPr>
          <a:xfrm>
            <a:off x="890501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FDBE790-DCB1-4BEF-BD8D-7988FCF81FDE}"/>
              </a:ext>
            </a:extLst>
          </p:cNvPr>
          <p:cNvSpPr txBox="1"/>
          <p:nvPr/>
        </p:nvSpPr>
        <p:spPr>
          <a:xfrm>
            <a:off x="927090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FFC74B0-A522-440F-8C49-888063566CDC}"/>
              </a:ext>
            </a:extLst>
          </p:cNvPr>
          <p:cNvSpPr txBox="1"/>
          <p:nvPr/>
        </p:nvSpPr>
        <p:spPr>
          <a:xfrm>
            <a:off x="964408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D0DC33C-0520-4CCF-A21A-A33073F4E624}"/>
              </a:ext>
            </a:extLst>
          </p:cNvPr>
          <p:cNvSpPr txBox="1"/>
          <p:nvPr/>
        </p:nvSpPr>
        <p:spPr>
          <a:xfrm>
            <a:off x="1000147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9F3C3974-F529-49D3-87BF-331C02A254AD}"/>
              </a:ext>
            </a:extLst>
          </p:cNvPr>
          <p:cNvCxnSpPr>
            <a:cxnSpLocks/>
          </p:cNvCxnSpPr>
          <p:nvPr/>
        </p:nvCxnSpPr>
        <p:spPr>
          <a:xfrm>
            <a:off x="7641639" y="29700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1B0C5231-6752-49B8-9469-6329F0DF87F8}"/>
              </a:ext>
            </a:extLst>
          </p:cNvPr>
          <p:cNvSpPr txBox="1"/>
          <p:nvPr/>
        </p:nvSpPr>
        <p:spPr>
          <a:xfrm>
            <a:off x="7553989" y="318211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4FE6E24-5C79-4612-AF2A-2501D16CE699}"/>
              </a:ext>
            </a:extLst>
          </p:cNvPr>
          <p:cNvSpPr txBox="1"/>
          <p:nvPr/>
        </p:nvSpPr>
        <p:spPr>
          <a:xfrm>
            <a:off x="5941082" y="3387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Detected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6F487E62-65CF-407A-80F8-8AD7211D65EA}"/>
              </a:ext>
            </a:extLst>
          </p:cNvPr>
          <p:cNvSpPr/>
          <p:nvPr/>
        </p:nvSpPr>
        <p:spPr>
          <a:xfrm>
            <a:off x="7642819" y="302994"/>
            <a:ext cx="906568" cy="25654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B1A5020-EE6D-4941-A375-2CE74E63DD0D}"/>
              </a:ext>
            </a:extLst>
          </p:cNvPr>
          <p:cNvSpPr txBox="1"/>
          <p:nvPr/>
        </p:nvSpPr>
        <p:spPr>
          <a:xfrm>
            <a:off x="7397368" y="314445"/>
            <a:ext cx="14055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Debouncing</a:t>
            </a:r>
            <a:br>
              <a:rPr lang="en-US" sz="1100" dirty="0">
                <a:latin typeface="Segoe Condensed" panose="020B0606040200020203" pitchFamily="34" charset="0"/>
              </a:rPr>
            </a:br>
            <a:r>
              <a:rPr lang="en-US" sz="1100" dirty="0">
                <a:latin typeface="Segoe Condensed" panose="020B0606040200020203" pitchFamily="34" charset="0"/>
              </a:rPr>
              <a:t>Window (12ms)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3579B731-FCE1-4567-AC3B-8C5A2FDA89F6}"/>
              </a:ext>
            </a:extLst>
          </p:cNvPr>
          <p:cNvCxnSpPr>
            <a:cxnSpLocks/>
          </p:cNvCxnSpPr>
          <p:nvPr/>
        </p:nvCxnSpPr>
        <p:spPr>
          <a:xfrm flipV="1">
            <a:off x="7622078" y="749300"/>
            <a:ext cx="914400" cy="1139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1DCE68BA-3829-480E-ABBB-BD897D2EABB2}"/>
              </a:ext>
            </a:extLst>
          </p:cNvPr>
          <p:cNvCxnSpPr>
            <a:cxnSpLocks/>
          </p:cNvCxnSpPr>
          <p:nvPr/>
        </p:nvCxnSpPr>
        <p:spPr>
          <a:xfrm>
            <a:off x="8541639" y="28912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2DFDF838-554D-4AC1-A462-1574834ABA3E}"/>
              </a:ext>
            </a:extLst>
          </p:cNvPr>
          <p:cNvSpPr txBox="1"/>
          <p:nvPr/>
        </p:nvSpPr>
        <p:spPr>
          <a:xfrm>
            <a:off x="8490762" y="2599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Check</a:t>
            </a: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2748937-3534-49F6-BA04-9E8B74817F28}"/>
              </a:ext>
            </a:extLst>
          </p:cNvPr>
          <p:cNvCxnSpPr/>
          <p:nvPr/>
        </p:nvCxnSpPr>
        <p:spPr>
          <a:xfrm>
            <a:off x="7354319" y="282493"/>
            <a:ext cx="199670" cy="5220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5C5DAF5-FC7E-4048-A94A-74A22AA8DFD7}"/>
              </a:ext>
            </a:extLst>
          </p:cNvPr>
          <p:cNvCxnSpPr>
            <a:cxnSpLocks/>
          </p:cNvCxnSpPr>
          <p:nvPr/>
        </p:nvCxnSpPr>
        <p:spPr>
          <a:xfrm flipV="1">
            <a:off x="8578208" y="306271"/>
            <a:ext cx="139018" cy="9702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338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8AA31DD9-2A9F-4648-8486-66FF39F44E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11" b="50000"/>
          <a:stretch/>
        </p:blipFill>
        <p:spPr>
          <a:xfrm>
            <a:off x="2478292" y="1798174"/>
            <a:ext cx="4412973" cy="2533334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E49ADDA-B63A-4351-8C27-680C9C210618}"/>
              </a:ext>
            </a:extLst>
          </p:cNvPr>
          <p:cNvSpPr/>
          <p:nvPr/>
        </p:nvSpPr>
        <p:spPr>
          <a:xfrm>
            <a:off x="943714" y="831740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D3CB45-6417-49F3-B207-1DF04212F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822" y="4722146"/>
            <a:ext cx="5557544" cy="207445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DA03BDA-BC1D-4F29-82C7-FE3E46C0924B}"/>
              </a:ext>
            </a:extLst>
          </p:cNvPr>
          <p:cNvCxnSpPr>
            <a:cxnSpLocks/>
          </p:cNvCxnSpPr>
          <p:nvPr/>
        </p:nvCxnSpPr>
        <p:spPr>
          <a:xfrm>
            <a:off x="941070" y="532129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C96445-7122-40D6-8419-77C8335F6B39}"/>
              </a:ext>
            </a:extLst>
          </p:cNvPr>
          <p:cNvCxnSpPr>
            <a:cxnSpLocks/>
          </p:cNvCxnSpPr>
          <p:nvPr/>
        </p:nvCxnSpPr>
        <p:spPr>
          <a:xfrm flipH="1">
            <a:off x="941070" y="2841575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98D8FA0-0205-4351-93F3-7201470E07CF}"/>
              </a:ext>
            </a:extLst>
          </p:cNvPr>
          <p:cNvSpPr txBox="1"/>
          <p:nvPr/>
        </p:nvSpPr>
        <p:spPr>
          <a:xfrm>
            <a:off x="495347" y="640756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0AEB8F-BF5E-4862-A6B2-517A800648A5}"/>
              </a:ext>
            </a:extLst>
          </p:cNvPr>
          <p:cNvSpPr txBox="1"/>
          <p:nvPr/>
        </p:nvSpPr>
        <p:spPr>
          <a:xfrm>
            <a:off x="495347" y="2476588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F2705E-8DF6-4BB2-B517-F6CC20C86DCF}"/>
              </a:ext>
            </a:extLst>
          </p:cNvPr>
          <p:cNvSpPr txBox="1"/>
          <p:nvPr/>
        </p:nvSpPr>
        <p:spPr>
          <a:xfrm>
            <a:off x="350229" y="1558672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1A1BFA-7E1E-47AD-A5FD-6310587AB934}"/>
              </a:ext>
            </a:extLst>
          </p:cNvPr>
          <p:cNvSpPr txBox="1"/>
          <p:nvPr/>
        </p:nvSpPr>
        <p:spPr>
          <a:xfrm rot="16200000">
            <a:off x="-188598" y="156138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BD36EF-11E0-45B0-91CF-5CBCBB202A49}"/>
              </a:ext>
            </a:extLst>
          </p:cNvPr>
          <p:cNvSpPr txBox="1"/>
          <p:nvPr/>
        </p:nvSpPr>
        <p:spPr>
          <a:xfrm>
            <a:off x="108522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B37EE7-A1C7-4716-A38C-338D0026BC74}"/>
              </a:ext>
            </a:extLst>
          </p:cNvPr>
          <p:cNvSpPr txBox="1"/>
          <p:nvPr/>
        </p:nvSpPr>
        <p:spPr>
          <a:xfrm>
            <a:off x="145165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FC2EE8-3122-4A7A-9381-9F09C8BF98E6}"/>
              </a:ext>
            </a:extLst>
          </p:cNvPr>
          <p:cNvSpPr txBox="1"/>
          <p:nvPr/>
        </p:nvSpPr>
        <p:spPr>
          <a:xfrm>
            <a:off x="181731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AAECE0-EC55-4497-A789-0852A9F46BB9}"/>
              </a:ext>
            </a:extLst>
          </p:cNvPr>
          <p:cNvSpPr txBox="1"/>
          <p:nvPr/>
        </p:nvSpPr>
        <p:spPr>
          <a:xfrm>
            <a:off x="2167895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BB878D-8308-4705-827E-91F060DE611E}"/>
              </a:ext>
            </a:extLst>
          </p:cNvPr>
          <p:cNvSpPr txBox="1"/>
          <p:nvPr/>
        </p:nvSpPr>
        <p:spPr>
          <a:xfrm>
            <a:off x="2547878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34170E-78BA-4089-91A3-DA2FE356F389}"/>
              </a:ext>
            </a:extLst>
          </p:cNvPr>
          <p:cNvSpPr txBox="1"/>
          <p:nvPr/>
        </p:nvSpPr>
        <p:spPr>
          <a:xfrm>
            <a:off x="291354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1238D1-2954-494F-AB84-E957777AEB57}"/>
              </a:ext>
            </a:extLst>
          </p:cNvPr>
          <p:cNvSpPr txBox="1"/>
          <p:nvPr/>
        </p:nvSpPr>
        <p:spPr>
          <a:xfrm>
            <a:off x="327843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4BD8BB-2984-4380-8C5A-E31B1847A40B}"/>
              </a:ext>
            </a:extLst>
          </p:cNvPr>
          <p:cNvSpPr txBox="1"/>
          <p:nvPr/>
        </p:nvSpPr>
        <p:spPr>
          <a:xfrm>
            <a:off x="3492147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ECCC9D3-CAB8-4ACE-A351-24633CEB8873}"/>
              </a:ext>
            </a:extLst>
          </p:cNvPr>
          <p:cNvSpPr txBox="1"/>
          <p:nvPr/>
        </p:nvSpPr>
        <p:spPr>
          <a:xfrm>
            <a:off x="3787388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8A3C42-652A-4F4E-9F6D-A7CF44B77D2A}"/>
              </a:ext>
            </a:extLst>
          </p:cNvPr>
          <p:cNvSpPr txBox="1"/>
          <p:nvPr/>
        </p:nvSpPr>
        <p:spPr>
          <a:xfrm>
            <a:off x="4082629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FD51147-FA24-4846-9212-D15B4994B2C9}"/>
              </a:ext>
            </a:extLst>
          </p:cNvPr>
          <p:cNvSpPr txBox="1"/>
          <p:nvPr/>
        </p:nvSpPr>
        <p:spPr>
          <a:xfrm>
            <a:off x="4377870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ACA59F-138D-41B9-8D59-BEFCC545E2AF}"/>
              </a:ext>
            </a:extLst>
          </p:cNvPr>
          <p:cNvSpPr txBox="1"/>
          <p:nvPr/>
        </p:nvSpPr>
        <p:spPr>
          <a:xfrm>
            <a:off x="4673111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04BC01-6101-4811-A6A4-53B424307169}"/>
              </a:ext>
            </a:extLst>
          </p:cNvPr>
          <p:cNvSpPr txBox="1"/>
          <p:nvPr/>
        </p:nvSpPr>
        <p:spPr>
          <a:xfrm>
            <a:off x="4968352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CDC90D-EC67-4177-8F94-9E27BE7679DA}"/>
              </a:ext>
            </a:extLst>
          </p:cNvPr>
          <p:cNvSpPr txBox="1"/>
          <p:nvPr/>
        </p:nvSpPr>
        <p:spPr>
          <a:xfrm>
            <a:off x="5263599" y="6159116"/>
            <a:ext cx="429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65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715FC5B-9058-4EAF-B611-987757697DCC}"/>
              </a:ext>
            </a:extLst>
          </p:cNvPr>
          <p:cNvCxnSpPr>
            <a:cxnSpLocks/>
          </p:cNvCxnSpPr>
          <p:nvPr/>
        </p:nvCxnSpPr>
        <p:spPr>
          <a:xfrm>
            <a:off x="126341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FC4E586-B8E1-4BE1-969B-9FE8C5FEC7B2}"/>
              </a:ext>
            </a:extLst>
          </p:cNvPr>
          <p:cNvCxnSpPr>
            <a:cxnSpLocks/>
          </p:cNvCxnSpPr>
          <p:nvPr/>
        </p:nvCxnSpPr>
        <p:spPr>
          <a:xfrm>
            <a:off x="162907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54BD297-5D90-4654-8A82-54CCB156D6DE}"/>
              </a:ext>
            </a:extLst>
          </p:cNvPr>
          <p:cNvCxnSpPr>
            <a:cxnSpLocks/>
          </p:cNvCxnSpPr>
          <p:nvPr/>
        </p:nvCxnSpPr>
        <p:spPr>
          <a:xfrm>
            <a:off x="199474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4E74F54-8404-47D8-9B47-3A53FE836D42}"/>
              </a:ext>
            </a:extLst>
          </p:cNvPr>
          <p:cNvCxnSpPr>
            <a:cxnSpLocks/>
          </p:cNvCxnSpPr>
          <p:nvPr/>
        </p:nvCxnSpPr>
        <p:spPr>
          <a:xfrm>
            <a:off x="236040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52736D7-ABD5-4EA1-A72E-2C5C249E1ACF}"/>
              </a:ext>
            </a:extLst>
          </p:cNvPr>
          <p:cNvCxnSpPr>
            <a:cxnSpLocks/>
          </p:cNvCxnSpPr>
          <p:nvPr/>
        </p:nvCxnSpPr>
        <p:spPr>
          <a:xfrm>
            <a:off x="272606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E79563D-54FB-4265-9B9D-3BC856B11393}"/>
              </a:ext>
            </a:extLst>
          </p:cNvPr>
          <p:cNvCxnSpPr/>
          <p:nvPr/>
        </p:nvCxnSpPr>
        <p:spPr>
          <a:xfrm>
            <a:off x="3232256" y="6264823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39A239-1E25-4E7E-BA17-7EB74285B94A}"/>
              </a:ext>
            </a:extLst>
          </p:cNvPr>
          <p:cNvCxnSpPr>
            <a:cxnSpLocks/>
          </p:cNvCxnSpPr>
          <p:nvPr/>
        </p:nvCxnSpPr>
        <p:spPr>
          <a:xfrm>
            <a:off x="309173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06F16A7-FCF7-41BE-8430-C19FF5E887A0}"/>
              </a:ext>
            </a:extLst>
          </p:cNvPr>
          <p:cNvCxnSpPr>
            <a:cxnSpLocks/>
          </p:cNvCxnSpPr>
          <p:nvPr/>
        </p:nvCxnSpPr>
        <p:spPr>
          <a:xfrm>
            <a:off x="345739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6FC10DF-45A2-41D0-8004-C72F97548022}"/>
              </a:ext>
            </a:extLst>
          </p:cNvPr>
          <p:cNvCxnSpPr>
            <a:cxnSpLocks/>
          </p:cNvCxnSpPr>
          <p:nvPr/>
        </p:nvCxnSpPr>
        <p:spPr>
          <a:xfrm>
            <a:off x="382306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6F5044C-2956-465A-A9F4-06F0E14EE7AC}"/>
              </a:ext>
            </a:extLst>
          </p:cNvPr>
          <p:cNvCxnSpPr>
            <a:cxnSpLocks/>
          </p:cNvCxnSpPr>
          <p:nvPr/>
        </p:nvCxnSpPr>
        <p:spPr>
          <a:xfrm>
            <a:off x="418872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D952EE9-122B-49FA-90FA-1ABD211C26A7}"/>
              </a:ext>
            </a:extLst>
          </p:cNvPr>
          <p:cNvCxnSpPr>
            <a:cxnSpLocks/>
          </p:cNvCxnSpPr>
          <p:nvPr/>
        </p:nvCxnSpPr>
        <p:spPr>
          <a:xfrm>
            <a:off x="455438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8B9F2A-8C34-4E55-AA48-70EE00B7F021}"/>
              </a:ext>
            </a:extLst>
          </p:cNvPr>
          <p:cNvCxnSpPr>
            <a:cxnSpLocks/>
          </p:cNvCxnSpPr>
          <p:nvPr/>
        </p:nvCxnSpPr>
        <p:spPr>
          <a:xfrm>
            <a:off x="492005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1FFA83D-55C6-41B3-91B0-826BE27C9395}"/>
              </a:ext>
            </a:extLst>
          </p:cNvPr>
          <p:cNvSpPr txBox="1"/>
          <p:nvPr/>
        </p:nvSpPr>
        <p:spPr>
          <a:xfrm>
            <a:off x="364333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7719A9-2F9D-43E5-926E-8EE8392591E1}"/>
              </a:ext>
            </a:extLst>
          </p:cNvPr>
          <p:cNvSpPr txBox="1"/>
          <p:nvPr/>
        </p:nvSpPr>
        <p:spPr>
          <a:xfrm>
            <a:off x="400922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EDCECA1-4C40-47DF-BD84-87DF77E2DAAE}"/>
              </a:ext>
            </a:extLst>
          </p:cNvPr>
          <p:cNvSpPr txBox="1"/>
          <p:nvPr/>
        </p:nvSpPr>
        <p:spPr>
          <a:xfrm>
            <a:off x="438241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76411DF-6E48-4889-A34A-4390DA1C67CD}"/>
              </a:ext>
            </a:extLst>
          </p:cNvPr>
          <p:cNvSpPr txBox="1"/>
          <p:nvPr/>
        </p:nvSpPr>
        <p:spPr>
          <a:xfrm>
            <a:off x="473979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CCAAAB3-92AC-4730-8A03-918F37A4ADF8}"/>
              </a:ext>
            </a:extLst>
          </p:cNvPr>
          <p:cNvCxnSpPr>
            <a:cxnSpLocks/>
          </p:cNvCxnSpPr>
          <p:nvPr/>
        </p:nvCxnSpPr>
        <p:spPr>
          <a:xfrm>
            <a:off x="2977324" y="1134202"/>
            <a:ext cx="193509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A5BFA4B-EA09-4C16-84A5-AC66D8C56083}"/>
              </a:ext>
            </a:extLst>
          </p:cNvPr>
          <p:cNvSpPr txBox="1"/>
          <p:nvPr/>
        </p:nvSpPr>
        <p:spPr>
          <a:xfrm>
            <a:off x="2977324" y="897416"/>
            <a:ext cx="19350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High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F7DE36B-E1DF-44E6-B3B3-4C6872AFE0AE}"/>
              </a:ext>
            </a:extLst>
          </p:cNvPr>
          <p:cNvCxnSpPr>
            <a:cxnSpLocks/>
          </p:cNvCxnSpPr>
          <p:nvPr/>
        </p:nvCxnSpPr>
        <p:spPr>
          <a:xfrm>
            <a:off x="941070" y="2378187"/>
            <a:ext cx="1400721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5E156BAD-C11D-45E2-BA9D-FFB2B2A49257}"/>
              </a:ext>
            </a:extLst>
          </p:cNvPr>
          <p:cNvSpPr txBox="1"/>
          <p:nvPr/>
        </p:nvSpPr>
        <p:spPr>
          <a:xfrm>
            <a:off x="952244" y="2147578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Low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8726338-36D0-4A2C-BED0-7F4D37FF15C3}"/>
              </a:ext>
            </a:extLst>
          </p:cNvPr>
          <p:cNvSpPr txBox="1"/>
          <p:nvPr/>
        </p:nvSpPr>
        <p:spPr>
          <a:xfrm>
            <a:off x="1962702" y="360992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Bouncing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1135A61-B101-4292-A5F7-6ED9CE639F7E}"/>
              </a:ext>
            </a:extLst>
          </p:cNvPr>
          <p:cNvCxnSpPr>
            <a:cxnSpLocks/>
          </p:cNvCxnSpPr>
          <p:nvPr/>
        </p:nvCxnSpPr>
        <p:spPr>
          <a:xfrm>
            <a:off x="2367929" y="641602"/>
            <a:ext cx="59353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DEA7042E-7569-4F0D-96B3-462F39462C9C}"/>
              </a:ext>
            </a:extLst>
          </p:cNvPr>
          <p:cNvSpPr txBox="1"/>
          <p:nvPr/>
        </p:nvSpPr>
        <p:spPr>
          <a:xfrm>
            <a:off x="2292315" y="315200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AAAD7BEF-72BB-45A8-AC5B-D651FF11FCEC}"/>
              </a:ext>
            </a:extLst>
          </p:cNvPr>
          <p:cNvSpPr/>
          <p:nvPr/>
        </p:nvSpPr>
        <p:spPr>
          <a:xfrm>
            <a:off x="6205388" y="861855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8CAB68A-6333-4717-B14A-B7D523EF681F}"/>
              </a:ext>
            </a:extLst>
          </p:cNvPr>
          <p:cNvCxnSpPr>
            <a:cxnSpLocks/>
          </p:cNvCxnSpPr>
          <p:nvPr/>
        </p:nvCxnSpPr>
        <p:spPr>
          <a:xfrm>
            <a:off x="6202744" y="562244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646B84C-C82C-4EE8-8757-C925F7F5647D}"/>
              </a:ext>
            </a:extLst>
          </p:cNvPr>
          <p:cNvCxnSpPr>
            <a:cxnSpLocks/>
          </p:cNvCxnSpPr>
          <p:nvPr/>
        </p:nvCxnSpPr>
        <p:spPr>
          <a:xfrm flipH="1">
            <a:off x="6202744" y="2871690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C671409-0C46-4C7F-AA34-5ECC7D55085C}"/>
              </a:ext>
            </a:extLst>
          </p:cNvPr>
          <p:cNvSpPr txBox="1"/>
          <p:nvPr/>
        </p:nvSpPr>
        <p:spPr>
          <a:xfrm>
            <a:off x="5757021" y="670871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03D55C8-0DF7-4E43-8EEA-CE71A03EB3FA}"/>
              </a:ext>
            </a:extLst>
          </p:cNvPr>
          <p:cNvSpPr txBox="1"/>
          <p:nvPr/>
        </p:nvSpPr>
        <p:spPr>
          <a:xfrm>
            <a:off x="5757021" y="2506703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95954B1-D257-4391-B29D-D0045F4C5147}"/>
              </a:ext>
            </a:extLst>
          </p:cNvPr>
          <p:cNvSpPr txBox="1"/>
          <p:nvPr/>
        </p:nvSpPr>
        <p:spPr>
          <a:xfrm>
            <a:off x="5611903" y="1588787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6D6C215-F1E0-48B5-BF6D-1F7EB39858CA}"/>
              </a:ext>
            </a:extLst>
          </p:cNvPr>
          <p:cNvSpPr txBox="1"/>
          <p:nvPr/>
        </p:nvSpPr>
        <p:spPr>
          <a:xfrm rot="16200000">
            <a:off x="5073076" y="159149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7619CD5-9C7E-417E-BC7A-23595CC7720B}"/>
              </a:ext>
            </a:extLst>
          </p:cNvPr>
          <p:cNvSpPr txBox="1"/>
          <p:nvPr/>
        </p:nvSpPr>
        <p:spPr>
          <a:xfrm>
            <a:off x="634689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537B30C-9083-4B07-BCF6-12D2720E9131}"/>
              </a:ext>
            </a:extLst>
          </p:cNvPr>
          <p:cNvSpPr txBox="1"/>
          <p:nvPr/>
        </p:nvSpPr>
        <p:spPr>
          <a:xfrm>
            <a:off x="671333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C229372-8947-4D75-8FFE-CB537B85438B}"/>
              </a:ext>
            </a:extLst>
          </p:cNvPr>
          <p:cNvSpPr txBox="1"/>
          <p:nvPr/>
        </p:nvSpPr>
        <p:spPr>
          <a:xfrm>
            <a:off x="707899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2654A91-B766-403B-9AF9-F1A1D115804A}"/>
              </a:ext>
            </a:extLst>
          </p:cNvPr>
          <p:cNvSpPr txBox="1"/>
          <p:nvPr/>
        </p:nvSpPr>
        <p:spPr>
          <a:xfrm>
            <a:off x="7429569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4D76D24-7A2C-4B0E-B184-107857B78D3C}"/>
              </a:ext>
            </a:extLst>
          </p:cNvPr>
          <p:cNvSpPr txBox="1"/>
          <p:nvPr/>
        </p:nvSpPr>
        <p:spPr>
          <a:xfrm>
            <a:off x="7809552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4C9CE72-4C5B-46FC-9BE1-0700D9996E9F}"/>
              </a:ext>
            </a:extLst>
          </p:cNvPr>
          <p:cNvSpPr txBox="1"/>
          <p:nvPr/>
        </p:nvSpPr>
        <p:spPr>
          <a:xfrm>
            <a:off x="817521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00A158C-768D-4028-8A7B-A9A1F5F36507}"/>
              </a:ext>
            </a:extLst>
          </p:cNvPr>
          <p:cNvSpPr txBox="1"/>
          <p:nvPr/>
        </p:nvSpPr>
        <p:spPr>
          <a:xfrm>
            <a:off x="854011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085F0ED-C66B-4D66-8AA2-C3B1B6283F52}"/>
              </a:ext>
            </a:extLst>
          </p:cNvPr>
          <p:cNvCxnSpPr>
            <a:cxnSpLocks/>
          </p:cNvCxnSpPr>
          <p:nvPr/>
        </p:nvCxnSpPr>
        <p:spPr>
          <a:xfrm>
            <a:off x="652508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5926B5D-3276-4FD0-BFD5-4047ED6B98A0}"/>
              </a:ext>
            </a:extLst>
          </p:cNvPr>
          <p:cNvCxnSpPr>
            <a:cxnSpLocks/>
          </p:cNvCxnSpPr>
          <p:nvPr/>
        </p:nvCxnSpPr>
        <p:spPr>
          <a:xfrm>
            <a:off x="689075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7854F5F-0796-4FAA-A8AC-B5CBE101D272}"/>
              </a:ext>
            </a:extLst>
          </p:cNvPr>
          <p:cNvCxnSpPr>
            <a:cxnSpLocks/>
          </p:cNvCxnSpPr>
          <p:nvPr/>
        </p:nvCxnSpPr>
        <p:spPr>
          <a:xfrm>
            <a:off x="725641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0FB4C117-EEDC-4C0C-8B32-810BCFD4DC40}"/>
              </a:ext>
            </a:extLst>
          </p:cNvPr>
          <p:cNvCxnSpPr>
            <a:cxnSpLocks/>
          </p:cNvCxnSpPr>
          <p:nvPr/>
        </p:nvCxnSpPr>
        <p:spPr>
          <a:xfrm>
            <a:off x="762207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2897E3D-1761-46F4-8F19-B0C2731AA539}"/>
              </a:ext>
            </a:extLst>
          </p:cNvPr>
          <p:cNvCxnSpPr>
            <a:cxnSpLocks/>
          </p:cNvCxnSpPr>
          <p:nvPr/>
        </p:nvCxnSpPr>
        <p:spPr>
          <a:xfrm>
            <a:off x="798774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52343C55-7488-4B89-B236-226C311E449B}"/>
              </a:ext>
            </a:extLst>
          </p:cNvPr>
          <p:cNvCxnSpPr>
            <a:cxnSpLocks/>
          </p:cNvCxnSpPr>
          <p:nvPr/>
        </p:nvCxnSpPr>
        <p:spPr>
          <a:xfrm>
            <a:off x="835340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48709C9-DF4E-4548-A67E-B50DB1EF0590}"/>
              </a:ext>
            </a:extLst>
          </p:cNvPr>
          <p:cNvCxnSpPr>
            <a:cxnSpLocks/>
          </p:cNvCxnSpPr>
          <p:nvPr/>
        </p:nvCxnSpPr>
        <p:spPr>
          <a:xfrm>
            <a:off x="871907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945AAA5-16DA-438E-BDD2-813F72AE3DE8}"/>
              </a:ext>
            </a:extLst>
          </p:cNvPr>
          <p:cNvCxnSpPr>
            <a:cxnSpLocks/>
          </p:cNvCxnSpPr>
          <p:nvPr/>
        </p:nvCxnSpPr>
        <p:spPr>
          <a:xfrm>
            <a:off x="908473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A3A7325F-58DF-432D-A18B-FBDEEE195FC8}"/>
              </a:ext>
            </a:extLst>
          </p:cNvPr>
          <p:cNvCxnSpPr>
            <a:cxnSpLocks/>
          </p:cNvCxnSpPr>
          <p:nvPr/>
        </p:nvCxnSpPr>
        <p:spPr>
          <a:xfrm>
            <a:off x="945039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8639C56-7298-4C58-94A9-47AD2ACE6C4F}"/>
              </a:ext>
            </a:extLst>
          </p:cNvPr>
          <p:cNvCxnSpPr>
            <a:cxnSpLocks/>
          </p:cNvCxnSpPr>
          <p:nvPr/>
        </p:nvCxnSpPr>
        <p:spPr>
          <a:xfrm>
            <a:off x="981606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5792862-FB84-4172-9EA5-3E5BC45E0135}"/>
              </a:ext>
            </a:extLst>
          </p:cNvPr>
          <p:cNvCxnSpPr>
            <a:cxnSpLocks/>
          </p:cNvCxnSpPr>
          <p:nvPr/>
        </p:nvCxnSpPr>
        <p:spPr>
          <a:xfrm>
            <a:off x="1018172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ACB75F95-ED1E-4228-A320-F7460EE4B7EB}"/>
              </a:ext>
            </a:extLst>
          </p:cNvPr>
          <p:cNvSpPr txBox="1"/>
          <p:nvPr/>
        </p:nvSpPr>
        <p:spPr>
          <a:xfrm>
            <a:off x="890501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FDBE790-DCB1-4BEF-BD8D-7988FCF81FDE}"/>
              </a:ext>
            </a:extLst>
          </p:cNvPr>
          <p:cNvSpPr txBox="1"/>
          <p:nvPr/>
        </p:nvSpPr>
        <p:spPr>
          <a:xfrm>
            <a:off x="927090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FFC74B0-A522-440F-8C49-888063566CDC}"/>
              </a:ext>
            </a:extLst>
          </p:cNvPr>
          <p:cNvSpPr txBox="1"/>
          <p:nvPr/>
        </p:nvSpPr>
        <p:spPr>
          <a:xfrm>
            <a:off x="964408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D0DC33C-0520-4CCF-A21A-A33073F4E624}"/>
              </a:ext>
            </a:extLst>
          </p:cNvPr>
          <p:cNvSpPr txBox="1"/>
          <p:nvPr/>
        </p:nvSpPr>
        <p:spPr>
          <a:xfrm>
            <a:off x="1000147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9F3C3974-F529-49D3-87BF-331C02A254AD}"/>
              </a:ext>
            </a:extLst>
          </p:cNvPr>
          <p:cNvCxnSpPr>
            <a:cxnSpLocks/>
          </p:cNvCxnSpPr>
          <p:nvPr/>
        </p:nvCxnSpPr>
        <p:spPr>
          <a:xfrm>
            <a:off x="7641639" y="29700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1B0C5231-6752-49B8-9469-6329F0DF87F8}"/>
              </a:ext>
            </a:extLst>
          </p:cNvPr>
          <p:cNvSpPr txBox="1"/>
          <p:nvPr/>
        </p:nvSpPr>
        <p:spPr>
          <a:xfrm>
            <a:off x="7553989" y="318211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4FE6E24-5C79-4612-AF2A-2501D16CE699}"/>
              </a:ext>
            </a:extLst>
          </p:cNvPr>
          <p:cNvSpPr txBox="1"/>
          <p:nvPr/>
        </p:nvSpPr>
        <p:spPr>
          <a:xfrm>
            <a:off x="5858258" y="100476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Detected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6F487E62-65CF-407A-80F8-8AD7211D65EA}"/>
              </a:ext>
            </a:extLst>
          </p:cNvPr>
          <p:cNvSpPr/>
          <p:nvPr/>
        </p:nvSpPr>
        <p:spPr>
          <a:xfrm>
            <a:off x="7642819" y="302994"/>
            <a:ext cx="906568" cy="25654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B1A5020-EE6D-4941-A375-2CE74E63DD0D}"/>
              </a:ext>
            </a:extLst>
          </p:cNvPr>
          <p:cNvSpPr txBox="1"/>
          <p:nvPr/>
        </p:nvSpPr>
        <p:spPr>
          <a:xfrm>
            <a:off x="7397368" y="314445"/>
            <a:ext cx="14055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Debouncing</a:t>
            </a:r>
            <a:br>
              <a:rPr lang="en-US" sz="1100" dirty="0">
                <a:latin typeface="Segoe Condensed" panose="020B0606040200020203" pitchFamily="34" charset="0"/>
              </a:rPr>
            </a:br>
            <a:r>
              <a:rPr lang="en-US" sz="1100" dirty="0">
                <a:latin typeface="Segoe Condensed" panose="020B0606040200020203" pitchFamily="34" charset="0"/>
              </a:rPr>
              <a:t>Window (12ms)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3579B731-FCE1-4567-AC3B-8C5A2FDA89F6}"/>
              </a:ext>
            </a:extLst>
          </p:cNvPr>
          <p:cNvCxnSpPr>
            <a:cxnSpLocks/>
          </p:cNvCxnSpPr>
          <p:nvPr/>
        </p:nvCxnSpPr>
        <p:spPr>
          <a:xfrm flipV="1">
            <a:off x="7636254" y="749300"/>
            <a:ext cx="914400" cy="1139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1DCE68BA-3829-480E-ABBB-BD897D2EABB2}"/>
              </a:ext>
            </a:extLst>
          </p:cNvPr>
          <p:cNvCxnSpPr>
            <a:cxnSpLocks/>
          </p:cNvCxnSpPr>
          <p:nvPr/>
        </p:nvCxnSpPr>
        <p:spPr>
          <a:xfrm>
            <a:off x="8541639" y="28912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2DFDF838-554D-4AC1-A462-1574834ABA3E}"/>
              </a:ext>
            </a:extLst>
          </p:cNvPr>
          <p:cNvSpPr txBox="1"/>
          <p:nvPr/>
        </p:nvSpPr>
        <p:spPr>
          <a:xfrm>
            <a:off x="8525807" y="36389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Check</a:t>
            </a: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2748937-3534-49F6-BA04-9E8B74817F28}"/>
              </a:ext>
            </a:extLst>
          </p:cNvPr>
          <p:cNvCxnSpPr/>
          <p:nvPr/>
        </p:nvCxnSpPr>
        <p:spPr>
          <a:xfrm>
            <a:off x="7376004" y="1259389"/>
            <a:ext cx="199670" cy="5220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5C5DAF5-FC7E-4048-A94A-74A22AA8DFD7}"/>
              </a:ext>
            </a:extLst>
          </p:cNvPr>
          <p:cNvCxnSpPr>
            <a:cxnSpLocks/>
          </p:cNvCxnSpPr>
          <p:nvPr/>
        </p:nvCxnSpPr>
        <p:spPr>
          <a:xfrm flipV="1">
            <a:off x="8613253" y="644171"/>
            <a:ext cx="139018" cy="9702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665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6AB027-48AE-4CBC-B075-0264C8427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3742" y="1477627"/>
            <a:ext cx="5568039" cy="44417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576A99-52AE-493D-90FB-FCA59F716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479" y="1403430"/>
            <a:ext cx="3932690" cy="459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31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984</TotalTime>
  <Words>166</Words>
  <Application>Microsoft Office PowerPoint</Application>
  <PresentationFormat>Widescreen</PresentationFormat>
  <Paragraphs>96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Segoe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11</cp:revision>
  <dcterms:created xsi:type="dcterms:W3CDTF">2021-04-20T00:46:00Z</dcterms:created>
  <dcterms:modified xsi:type="dcterms:W3CDTF">2021-04-20T17:10:47Z</dcterms:modified>
</cp:coreProperties>
</file>

<file path=docProps/thumbnail.jpeg>
</file>